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845"/>
    <a:srgbClr val="044250"/>
    <a:srgbClr val="054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3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6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3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7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6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5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0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2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559B-7C53-4225-81A5-A3F5CD4A399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E592-1553-4820-BEEB-96128D3B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0487" y="1801222"/>
            <a:ext cx="7883055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 smtClean="0">
                <a:solidFill>
                  <a:srgbClr val="00B0F0"/>
                </a:solidFill>
                <a:latin typeface="KG Miss Kindy Chunky" panose="02000000000000000000" pitchFamily="2" charset="0"/>
              </a:rPr>
              <a:t>Terms and conditions of use</a:t>
            </a:r>
          </a:p>
          <a:p>
            <a:pPr algn="ctr"/>
            <a:endParaRPr lang="en-GB" sz="4000" dirty="0">
              <a:latin typeface="KG Miss Kindy Chunky" panose="02000000000000000000" pitchFamily="2" charset="0"/>
            </a:endParaRPr>
          </a:p>
          <a:p>
            <a:pPr algn="ctr"/>
            <a:r>
              <a:rPr lang="en-GB" sz="1400" dirty="0" smtClean="0">
                <a:latin typeface="KG Miss Kindy Chunky" panose="02000000000000000000" pitchFamily="2" charset="0"/>
              </a:rPr>
              <a:t>You may print this document for your personal use but please remember </a:t>
            </a:r>
          </a:p>
          <a:p>
            <a:pPr algn="ctr"/>
            <a:r>
              <a:rPr lang="en-GB" sz="1400" dirty="0" smtClean="0">
                <a:latin typeface="KG Miss Kindy Chunky" panose="02000000000000000000" pitchFamily="2" charset="0"/>
              </a:rPr>
              <a:t>that it is the property of Education Enriched Limited and is not to be used for </a:t>
            </a:r>
          </a:p>
          <a:p>
            <a:pPr algn="ctr"/>
            <a:r>
              <a:rPr lang="en-GB" sz="1400" dirty="0" smtClean="0">
                <a:latin typeface="KG Miss Kindy Chunky" panose="02000000000000000000" pitchFamily="2" charset="0"/>
              </a:rPr>
              <a:t>commercial use under any circumstances</a:t>
            </a:r>
            <a:r>
              <a:rPr lang="en-GB" sz="1400" dirty="0" smtClean="0">
                <a:latin typeface="KG Miss Kindy Chunky" panose="02000000000000000000" pitchFamily="2" charset="0"/>
              </a:rPr>
              <a:t>.. </a:t>
            </a:r>
            <a:r>
              <a:rPr lang="en-GB" sz="1400" dirty="0" err="1" smtClean="0">
                <a:latin typeface="KG Miss Kindy Chunky" panose="02000000000000000000" pitchFamily="2" charset="0"/>
              </a:rPr>
              <a:t>Jazaakum</a:t>
            </a:r>
            <a:r>
              <a:rPr lang="en-GB" sz="1400" dirty="0" smtClean="0">
                <a:latin typeface="KG Miss Kindy Chunky" panose="02000000000000000000" pitchFamily="2" charset="0"/>
              </a:rPr>
              <a:t> </a:t>
            </a:r>
            <a:r>
              <a:rPr lang="en-GB" sz="1400" dirty="0" err="1" smtClean="0">
                <a:latin typeface="KG Miss Kindy Chunky" panose="02000000000000000000" pitchFamily="2" charset="0"/>
              </a:rPr>
              <a:t>Allahu</a:t>
            </a:r>
            <a:r>
              <a:rPr lang="en-GB" sz="1400" dirty="0" smtClean="0">
                <a:latin typeface="KG Miss Kindy Chunky" panose="02000000000000000000" pitchFamily="2" charset="0"/>
              </a:rPr>
              <a:t> </a:t>
            </a:r>
            <a:r>
              <a:rPr lang="en-GB" sz="1400" dirty="0" err="1" smtClean="0">
                <a:latin typeface="KG Miss Kindy Chunky" panose="02000000000000000000" pitchFamily="2" charset="0"/>
              </a:rPr>
              <a:t>khayraa</a:t>
            </a:r>
            <a:r>
              <a:rPr lang="en-GB" sz="1400" dirty="0" smtClean="0">
                <a:latin typeface="KG Miss Kindy Chunky" panose="02000000000000000000" pitchFamily="2" charset="0"/>
              </a:rPr>
              <a:t>!</a:t>
            </a:r>
          </a:p>
          <a:p>
            <a:pPr algn="ctr"/>
            <a:endParaRPr lang="en-GB" sz="1400" dirty="0">
              <a:latin typeface="KG Miss Kindy Chunky" panose="02000000000000000000" pitchFamily="2" charset="0"/>
            </a:endParaRPr>
          </a:p>
          <a:p>
            <a:pPr algn="ctr"/>
            <a:endParaRPr lang="en-GB" sz="1400" dirty="0">
              <a:latin typeface="KG Miss Kindy Chunky" panose="02000000000000000000" pitchFamily="2" charset="0"/>
            </a:endParaRPr>
          </a:p>
          <a:p>
            <a:pPr algn="ctr"/>
            <a:r>
              <a:rPr lang="en-GB" sz="1400" dirty="0" smtClean="0">
                <a:latin typeface="KG Miss Kindy Chunky" panose="02000000000000000000" pitchFamily="2" charset="0"/>
              </a:rPr>
              <a:t>If you have any suggestions or feedback, please feel free to email us </a:t>
            </a:r>
          </a:p>
          <a:p>
            <a:pPr algn="ctr"/>
            <a:r>
              <a:rPr lang="en-GB" sz="1400" dirty="0">
                <a:latin typeface="KG Miss Kindy Chunky" panose="02000000000000000000" pitchFamily="2" charset="0"/>
              </a:rPr>
              <a:t>a</a:t>
            </a:r>
            <a:r>
              <a:rPr lang="en-GB" sz="1400" dirty="0" smtClean="0">
                <a:latin typeface="KG Miss Kindy Chunky" panose="02000000000000000000" pitchFamily="2" charset="0"/>
              </a:rPr>
              <a:t>t rskhan@education-enriched.co.uk.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9" b="-16894"/>
          <a:stretch/>
        </p:blipFill>
        <p:spPr>
          <a:xfrm>
            <a:off x="2915838" y="419042"/>
            <a:ext cx="491526" cy="427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5783" y="404665"/>
            <a:ext cx="343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KG Miss Kindy Chunky" panose="02000000000000000000" pitchFamily="2" charset="0"/>
              </a:rPr>
              <a:t>www.education-enriched.co.uk</a:t>
            </a:r>
            <a:endParaRPr lang="en-GB" sz="1400" dirty="0">
              <a:latin typeface="KG Miss Kindy Chun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7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472" y="283466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31211" y="283466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0221" y="3278080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31211" y="3265138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90221" y="297323"/>
            <a:ext cx="3934691" cy="2641476"/>
            <a:chOff x="205261" y="225315"/>
            <a:chExt cx="3934691" cy="26414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0" r="3781"/>
            <a:stretch/>
          </p:blipFill>
          <p:spPr>
            <a:xfrm>
              <a:off x="205261" y="225315"/>
              <a:ext cx="3934691" cy="264147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73915" y="2482727"/>
              <a:ext cx="1341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accent4">
                      <a:lumMod val="50000"/>
                    </a:schemeClr>
                  </a:solidFill>
                  <a:latin typeface="Book Antiqua" panose="02040602050305030304" pitchFamily="18" charset="0"/>
                </a:rPr>
                <a:t>Prophet Muhammad  </a:t>
              </a:r>
              <a:r>
                <a:rPr lang="ar-SA" sz="800" b="1" dirty="0" smtClean="0">
                  <a:solidFill>
                    <a:schemeClr val="accent4">
                      <a:lumMod val="50000"/>
                    </a:schemeClr>
                  </a:solidFill>
                </a:rPr>
                <a:t>ﷺ</a:t>
              </a:r>
              <a:r>
                <a:rPr lang="en-GB" sz="800" dirty="0" smtClean="0">
                  <a:solidFill>
                    <a:schemeClr val="accent4">
                      <a:lumMod val="50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en-GB" sz="8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0" t="76515" r="29477" b="11742"/>
            <a:stretch/>
          </p:blipFill>
          <p:spPr>
            <a:xfrm>
              <a:off x="762465" y="1916832"/>
              <a:ext cx="2848677" cy="31018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752026" y="283468"/>
            <a:ext cx="3924000" cy="2667100"/>
            <a:chOff x="4567066" y="211460"/>
            <a:chExt cx="3924000" cy="26671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" r="4023"/>
            <a:stretch/>
          </p:blipFill>
          <p:spPr>
            <a:xfrm>
              <a:off x="4567066" y="211460"/>
              <a:ext cx="3924000" cy="26671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8" t="78172" r="41176"/>
            <a:stretch/>
          </p:blipFill>
          <p:spPr>
            <a:xfrm>
              <a:off x="6140136" y="1470736"/>
              <a:ext cx="790575" cy="5821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22387" y="2488269"/>
              <a:ext cx="1341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panose="02040602050305030304" pitchFamily="18" charset="0"/>
                </a:rPr>
                <a:t>Prophet Muhammad  </a:t>
              </a:r>
              <a:r>
                <a:rPr lang="ar-SA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ﷺ</a:t>
              </a:r>
              <a:r>
                <a:rPr lang="en-GB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7930" y="3447296"/>
            <a:ext cx="3907668" cy="2646000"/>
            <a:chOff x="232970" y="3220840"/>
            <a:chExt cx="3907668" cy="2646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4" r="3855"/>
            <a:stretch/>
          </p:blipFill>
          <p:spPr>
            <a:xfrm>
              <a:off x="232970" y="3220840"/>
              <a:ext cx="3907668" cy="2646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77618" r="39341" b="16547"/>
            <a:stretch/>
          </p:blipFill>
          <p:spPr>
            <a:xfrm>
              <a:off x="1691680" y="5085184"/>
              <a:ext cx="1021278" cy="154381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225750" y="5491208"/>
              <a:ext cx="1341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Prophet Muhammad  </a:t>
              </a:r>
              <a:r>
                <a:rPr lang="ar-SA" sz="800" b="1" dirty="0" smtClean="0">
                  <a:solidFill>
                    <a:srgbClr val="002060"/>
                  </a:solidFill>
                </a:rPr>
                <a:t>ﷺ</a:t>
              </a:r>
              <a:r>
                <a:rPr lang="en-GB" sz="8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endParaRPr lang="en-GB" sz="8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16026" y="3429000"/>
            <a:ext cx="3960000" cy="2664000"/>
            <a:chOff x="4531066" y="3356992"/>
            <a:chExt cx="3960000" cy="2664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" r="3613"/>
            <a:stretch/>
          </p:blipFill>
          <p:spPr>
            <a:xfrm>
              <a:off x="4531066" y="3356992"/>
              <a:ext cx="3960000" cy="2664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07" t="71304" r="40348" b="24652"/>
            <a:stretch/>
          </p:blipFill>
          <p:spPr>
            <a:xfrm>
              <a:off x="6228184" y="5085184"/>
              <a:ext cx="807524" cy="10772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747878" y="5646921"/>
              <a:ext cx="1341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accent4">
                      <a:lumMod val="50000"/>
                    </a:schemeClr>
                  </a:solidFill>
                  <a:latin typeface="Book Antiqua" panose="02040602050305030304" pitchFamily="18" charset="0"/>
                </a:rPr>
                <a:t>Prophet Muhammad  </a:t>
              </a:r>
              <a:r>
                <a:rPr lang="ar-SA" sz="800" b="1" dirty="0" smtClean="0">
                  <a:solidFill>
                    <a:schemeClr val="accent4">
                      <a:lumMod val="50000"/>
                    </a:schemeClr>
                  </a:solidFill>
                </a:rPr>
                <a:t>ﷺ</a:t>
              </a:r>
              <a:r>
                <a:rPr lang="en-GB" sz="800" dirty="0" smtClean="0">
                  <a:solidFill>
                    <a:schemeClr val="accent4">
                      <a:lumMod val="50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en-GB" sz="8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16732" y="6552364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©Education Enriched 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4436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211458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62275" y="211458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/>
        </p:blipFill>
        <p:spPr>
          <a:xfrm>
            <a:off x="4789571" y="223713"/>
            <a:ext cx="3924000" cy="26397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1285" y="3206072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62275" y="3193130"/>
            <a:ext cx="3960000" cy="2671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4153"/>
          <a:stretch/>
        </p:blipFill>
        <p:spPr>
          <a:xfrm>
            <a:off x="421285" y="218658"/>
            <a:ext cx="3934251" cy="26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3765"/>
          <a:stretch/>
        </p:blipFill>
        <p:spPr>
          <a:xfrm>
            <a:off x="4789571" y="3210632"/>
            <a:ext cx="3924000" cy="2639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7" t="85591" r="31976" b="5773"/>
          <a:stretch/>
        </p:blipFill>
        <p:spPr>
          <a:xfrm>
            <a:off x="6228184" y="2348880"/>
            <a:ext cx="1200688" cy="2279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8253" y="2501529"/>
            <a:ext cx="1341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Prophet Muhammad  </a:t>
            </a:r>
            <a:r>
              <a:rPr lang="ar-SA" sz="800" b="1" dirty="0" smtClean="0">
                <a:solidFill>
                  <a:schemeClr val="accent4">
                    <a:lumMod val="50000"/>
                  </a:schemeClr>
                </a:solidFill>
              </a:rPr>
              <a:t>ﷺ</a:t>
            </a:r>
            <a:r>
              <a:rPr lang="en-GB" sz="8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GB" sz="800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5" t="80993" r="37790" b="9503"/>
          <a:stretch/>
        </p:blipFill>
        <p:spPr>
          <a:xfrm>
            <a:off x="6300192" y="5157192"/>
            <a:ext cx="968695" cy="2508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13153" y="5480849"/>
            <a:ext cx="1341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33845"/>
                </a:solidFill>
                <a:latin typeface="Book Antiqua" panose="02040602050305030304" pitchFamily="18" charset="0"/>
              </a:rPr>
              <a:t>Prophet Muhammad  </a:t>
            </a:r>
            <a:r>
              <a:rPr lang="ar-SA" sz="800" b="1" dirty="0" smtClean="0">
                <a:solidFill>
                  <a:srgbClr val="033845"/>
                </a:solidFill>
              </a:rPr>
              <a:t>ﷺ</a:t>
            </a:r>
            <a:r>
              <a:rPr lang="en-GB" sz="800" dirty="0" smtClean="0">
                <a:solidFill>
                  <a:srgbClr val="033845"/>
                </a:solidFill>
                <a:latin typeface="Book Antiqua" panose="02040602050305030304" pitchFamily="18" charset="0"/>
              </a:rPr>
              <a:t> </a:t>
            </a:r>
            <a:endParaRPr lang="en-GB" sz="800" dirty="0">
              <a:solidFill>
                <a:srgbClr val="033845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172" y="3216224"/>
            <a:ext cx="3924000" cy="2639782"/>
            <a:chOff x="441172" y="3237490"/>
            <a:chExt cx="3924000" cy="26397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" r="3548"/>
            <a:stretch/>
          </p:blipFill>
          <p:spPr>
            <a:xfrm>
              <a:off x="441172" y="3237490"/>
              <a:ext cx="3924000" cy="263978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47" t="46224" r="18699" b="16979"/>
            <a:stretch/>
          </p:blipFill>
          <p:spPr>
            <a:xfrm rot="5400000">
              <a:off x="2409501" y="5015435"/>
              <a:ext cx="255688" cy="9712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90514" y="5489596"/>
              <a:ext cx="1341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panose="02040602050305030304" pitchFamily="18" charset="0"/>
                </a:rPr>
                <a:t>Prophet Muhammad  </a:t>
              </a:r>
              <a:r>
                <a:rPr lang="ar-SA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ﷺ</a:t>
              </a:r>
              <a:r>
                <a:rPr lang="en-GB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panose="02040602050305030304" pitchFamily="18" charset="0"/>
                </a:rPr>
                <a:t> </a:t>
              </a:r>
              <a:endPara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2" t="81787" r="34349" b="5721"/>
          <a:stretch/>
        </p:blipFill>
        <p:spPr>
          <a:xfrm>
            <a:off x="1907704" y="2132856"/>
            <a:ext cx="1169153" cy="3327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75656" y="2492896"/>
            <a:ext cx="1341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33845"/>
                </a:solidFill>
                <a:latin typeface="Book Antiqua" panose="02040602050305030304" pitchFamily="18" charset="0"/>
              </a:rPr>
              <a:t>Qur’an 2:263</a:t>
            </a:r>
            <a:endParaRPr lang="en-GB" sz="800" dirty="0">
              <a:solidFill>
                <a:srgbClr val="033845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16732" y="6552364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©Education Enriched 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4688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66" y="229151"/>
            <a:ext cx="3858892" cy="273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11457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6" y="220541"/>
            <a:ext cx="3858892" cy="27356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2386" y="3273989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8825" y="3292898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99992" y="211456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5" y="3292899"/>
            <a:ext cx="3853182" cy="2725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33" y="3317326"/>
            <a:ext cx="3843126" cy="27245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16732" y="6552364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©Education Enriched 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3010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11457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2386" y="3273989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8825" y="3292898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99992" y="211456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" y="227224"/>
            <a:ext cx="3866192" cy="2740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7" y="227226"/>
            <a:ext cx="3859200" cy="2735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8" y="3296528"/>
            <a:ext cx="3852000" cy="273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28" y="3315067"/>
            <a:ext cx="3833954" cy="271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6732" y="6552364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©Education Enriched 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8497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2" y="213322"/>
            <a:ext cx="3880671" cy="27511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11457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2386" y="3273989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8825" y="3292898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99992" y="211456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2" y="215526"/>
            <a:ext cx="3870042" cy="2743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7" y="3296529"/>
            <a:ext cx="3852000" cy="2730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18" y="3303494"/>
            <a:ext cx="3856760" cy="27341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6732" y="6552364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©Education Enriched 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3330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11457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92386" y="3273989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8825" y="3292898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99992" y="211456"/>
            <a:ext cx="3884641" cy="2744763"/>
          </a:xfrm>
          <a:prstGeom prst="rect">
            <a:avLst/>
          </a:prstGeom>
          <a:noFill/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8" y="211456"/>
            <a:ext cx="3853875" cy="2732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94" y="224097"/>
            <a:ext cx="3853875" cy="2732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9" y="3280309"/>
            <a:ext cx="3853875" cy="2732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93" y="3305539"/>
            <a:ext cx="3853875" cy="2732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6732" y="6552364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©Education Enriched 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0153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108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Aasiyah</dc:creator>
  <cp:lastModifiedBy>Aasiyah</cp:lastModifiedBy>
  <cp:revision>28</cp:revision>
  <cp:lastPrinted>2018-05-11T10:37:53Z</cp:lastPrinted>
  <dcterms:created xsi:type="dcterms:W3CDTF">2018-05-09T05:11:12Z</dcterms:created>
  <dcterms:modified xsi:type="dcterms:W3CDTF">2018-05-11T20:44:44Z</dcterms:modified>
</cp:coreProperties>
</file>